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473D-753A-4734-0B9F-2D70EDCC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CDA4E-B963-501E-54F5-39FD7B317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8A9D-B3F0-9657-5668-4962F716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E3F1-C5C6-2198-972F-44DF552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910B-4439-D5BC-909B-17764E0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1A64-E3C3-FEA3-5700-F01A93DA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A557A-441F-B8F1-B65A-9956C357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0A15-FF18-5598-B133-EA959EE2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1DF86-4B4E-42AB-3AE1-D2B5DB33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1F34-E751-8FB7-067F-45C6E544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52AB7-E880-D28A-DA45-32CCBD986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2F6E9-05EE-2638-721A-4500FE2E6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A6-542A-AA93-ED4A-EDA5882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AFA0-4B0A-041E-2553-850D6BD4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9DD6-1CCE-31ED-1333-519768A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B4D9-B886-BD38-39F2-744D1ABD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99EE-7B62-C1A9-19B9-1E882958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062D9-2D07-FCA8-0101-5D87755C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3D06-5E5D-636C-615E-9A5E23F8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ECF7D-A3F1-302C-70A6-8DC572AC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E54D-3B27-2D6A-A969-9F3A8AA4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1A7DC-8F41-37A5-4DA7-6EB59BB61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FCF5-87CE-5A10-E859-871798BC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6CF8F-C28D-18F0-93CA-E343CC25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A6E56-2C32-1469-6B35-2D82B7CE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7662-D423-47D0-8E60-B2DC5B47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CE7EC-BC01-5BC5-D928-90AA6CB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948C4-875C-132C-6CA5-69DAE5296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07D2B-F29B-F60B-C5AE-92D6254B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C0B9-163D-0BDA-7097-D3562BED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A0AA-86B5-0D8C-E509-60600349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63DE-7FC2-323E-785C-BCC9B379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A88F-8610-91F1-F989-9BC1BF30E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7F884-1D4E-9F67-1F4C-8923D33A8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C1A39-9E13-4FB6-620A-54E907FD8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B892F-122E-EE5F-4840-2727D4917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A0409-EDD7-DB91-3082-26EBF57D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E27F0-85FA-FE79-3EE8-C11C6AA2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C595E-D917-6CBE-9351-5A9B03D4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637E-1982-ED12-E12D-699A773F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D53A7-B568-DD9F-DD7E-947C30A6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4CD99-6BB0-8222-E4E0-D35D68BE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EBC27-B5F6-A518-0718-FE80DEE8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2CEE5-E6C8-15F3-445D-55A83117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4A9E0-41AE-3C2D-13B3-0C754D9D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24F8-A6B0-0B62-DE6E-BC85CF50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0CB5-C94C-5C40-59B9-CFDB36A1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43F4-BA76-A8D6-7C2E-19E9DA48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CB045-040B-55E9-38A2-24EF2272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F76A4-A6B3-F0E1-7861-6285A7B6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D7CF5-3844-F1D5-FD53-086C036D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979DB-F5C7-5EE5-B158-2ECACEA6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972A-C8A5-3979-27CA-28AB17E4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670E-239C-DEAC-B277-BF78F9BEF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7866-418C-C41F-4771-F19F0E2CF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D1055-F940-5B10-43F2-1D193105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D6C83-9E7F-CE43-53DD-24D8CB88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3EFB0-9079-5F2B-0FD3-BCEC49F3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801D5-1C13-1AF3-D85A-A39FC437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5B1A-596D-8DC4-B963-B78ADB24A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D537-546B-8D81-AD04-9E4C7B405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3D6D-9CEE-4AF2-8CC4-A7D4B1C3CF4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4C51-C55C-C124-62A4-70DE3D8A4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35F5-0E18-69DA-9052-DD04B46D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D12B-6A4E-4CAD-A890-C9C5D74F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845A-5090-D598-0C6D-EFEEEF2F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Congressional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5416A6-C032-2C99-3DB3-5BFB07766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83" y="1825625"/>
            <a:ext cx="7562033" cy="4351338"/>
          </a:xfrm>
        </p:spPr>
      </p:pic>
    </p:spTree>
    <p:extLst>
      <p:ext uri="{BB962C8B-B14F-4D97-AF65-F5344CB8AC3E}">
        <p14:creationId xmlns:p14="http://schemas.microsoft.com/office/powerpoint/2010/main" val="128266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C999-8C72-1B61-0A7F-1C0B073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up of new congressional district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B5E5C-ABC4-842F-18E3-00075FC0C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964" y="1825625"/>
            <a:ext cx="6658071" cy="4351338"/>
          </a:xfrm>
        </p:spPr>
      </p:pic>
    </p:spTree>
    <p:extLst>
      <p:ext uri="{BB962C8B-B14F-4D97-AF65-F5344CB8AC3E}">
        <p14:creationId xmlns:p14="http://schemas.microsoft.com/office/powerpoint/2010/main" val="31176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6C70-BCFE-E1B4-218E-BA7D03F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Congressional Districts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AF700-ECC0-A3D4-5E2A-1D818C486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273" y="1825625"/>
            <a:ext cx="7209454" cy="4351338"/>
          </a:xfrm>
        </p:spPr>
      </p:pic>
    </p:spTree>
    <p:extLst>
      <p:ext uri="{BB962C8B-B14F-4D97-AF65-F5344CB8AC3E}">
        <p14:creationId xmlns:p14="http://schemas.microsoft.com/office/powerpoint/2010/main" val="320543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New Congressional Map</vt:lpstr>
      <vt:lpstr>Close up of new congressional district 4</vt:lpstr>
      <vt:lpstr>Old Congressional Districts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Congressional Map</dc:title>
  <dc:creator>Sonya Gross</dc:creator>
  <cp:lastModifiedBy>Sonya Gross</cp:lastModifiedBy>
  <cp:revision>1</cp:revision>
  <dcterms:created xsi:type="dcterms:W3CDTF">2022-06-19T16:51:50Z</dcterms:created>
  <dcterms:modified xsi:type="dcterms:W3CDTF">2022-06-19T16:52:33Z</dcterms:modified>
</cp:coreProperties>
</file>